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8403" autoAdjust="0"/>
  </p:normalViewPr>
  <p:slideViewPr>
    <p:cSldViewPr snapToGrid="0">
      <p:cViewPr varScale="1">
        <p:scale>
          <a:sx n="86" d="100"/>
          <a:sy n="86" d="100"/>
        </p:scale>
        <p:origin x="672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3BF4DA5-4EF4-4142-81A3-A5DA4BFD49F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4C0913-D686-461A-9BC2-DE80E82DBE5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233A82E-AA84-42E2-BCD5-DF25A285C93F}" type="datetimeFigureOut">
              <a:rPr lang="en-US"/>
              <a:pPr>
                <a:defRPr/>
              </a:pPr>
              <a:t>7/22/2020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41D79AC-0F4C-4B65-A228-C43A41B4A8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CD7CF86-48F4-4C60-88E1-EE7FE96314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3EE2C-33D0-4FD8-8256-2B84EAFC59F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0E22F9-1D30-4813-AB83-DEF09878179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EC9BD59-277A-4432-8819-E407A460438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739</Words>
  <Application>Microsoft Office PowerPoint</Application>
  <PresentationFormat>Widescreen</PresentationFormat>
  <Paragraphs>114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Calibri Light</vt:lpstr>
      <vt:lpstr>Office Theme</vt:lpstr>
      <vt:lpstr>Virtual Interview Workshop</vt:lpstr>
      <vt:lpstr>Agenda</vt:lpstr>
      <vt:lpstr>What Is A Virtual Interview?</vt:lpstr>
      <vt:lpstr>Who Is Using Them &amp; Why?</vt:lpstr>
      <vt:lpstr>How Do Professional Programs Use Virtual  Interviews?</vt:lpstr>
      <vt:lpstr>Tips BEFORE your Virtual Interview</vt:lpstr>
      <vt:lpstr>Tips DURING your Virtual Interview</vt:lpstr>
      <vt:lpstr>Tips DURING your Virtual Interview (Cont.)</vt:lpstr>
      <vt:lpstr>Tips AFTER your Virtual Interview</vt:lpstr>
      <vt:lpstr>Resources for Virtual Interviews</vt:lpstr>
      <vt:lpstr>Updates for Premed Students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Interview Workshop</dc:title>
  <dc:creator>Mayumi Kasai</dc:creator>
  <cp:lastModifiedBy>Mayumi Kasai</cp:lastModifiedBy>
  <cp:revision>1</cp:revision>
  <dcterms:created xsi:type="dcterms:W3CDTF">2020-07-22T21:43:22Z</dcterms:created>
  <dcterms:modified xsi:type="dcterms:W3CDTF">2020-07-22T21:49:54Z</dcterms:modified>
</cp:coreProperties>
</file>